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60"/>
  </p:normalViewPr>
  <p:slideViewPr>
    <p:cSldViewPr>
      <p:cViewPr varScale="1">
        <p:scale>
          <a:sx n="107" d="100"/>
          <a:sy n="107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467B2-5357-4782-9276-D93B3E1B540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59C85-CC29-4109-BA0F-811833F59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ghan.gif"/>
          <p:cNvPicPr>
            <a:picLocks noChangeAspect="1"/>
          </p:cNvPicPr>
          <p:nvPr/>
        </p:nvPicPr>
        <p:blipFill>
          <a:blip r:embed="rId2">
            <a:lum bright="20000" contrast="10000"/>
          </a:blip>
          <a:stretch>
            <a:fillRect/>
          </a:stretch>
        </p:blipFill>
        <p:spPr>
          <a:xfrm>
            <a:off x="1600200" y="304800"/>
            <a:ext cx="5849731" cy="6050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Afghanistan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5334000"/>
            <a:ext cx="6400800" cy="1371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Becky Williams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8686800" cy="4953000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/>
              <a:t>" AQUASTAT - FAO's Information System on Water and Agriculture ." FAO: FAO Home. http://www.fao.org/nr/water/aquastat/countries/afghanistan/index.stm (accessed March 23, 2010).</a:t>
            </a:r>
          </a:p>
          <a:p>
            <a:r>
              <a:rPr lang="en-US" sz="1400" dirty="0" smtClean="0"/>
              <a:t>"</a:t>
            </a:r>
            <a:r>
              <a:rPr lang="en-US" sz="1400" dirty="0" smtClean="0"/>
              <a:t>Afghanistan Online: Animals found in Afghanistan." Afghanistan Online. http://www.afghan-web.com/fauna/animals.html (accessed March 23, 2010).</a:t>
            </a:r>
          </a:p>
          <a:p>
            <a:r>
              <a:rPr lang="en-US" sz="1400" dirty="0" smtClean="0"/>
              <a:t>"Afghanistan War â€” Infoplease.com." </a:t>
            </a:r>
            <a:r>
              <a:rPr lang="en-US" sz="1400" dirty="0" err="1" smtClean="0"/>
              <a:t>Infoplease</a:t>
            </a:r>
            <a:r>
              <a:rPr lang="en-US" sz="1400" dirty="0" smtClean="0"/>
              <a:t>: Encyclopedia, Almanac, Atlas, Biographies, Dictionary, Thesaurus. Free online reference, research &amp; homework help. â€” Infoplease.com. http://www.infoplease.com/ce6/history/A0802662.html (accessed March 23, 2010).</a:t>
            </a:r>
          </a:p>
          <a:p>
            <a:r>
              <a:rPr lang="en-US" sz="1400" dirty="0" smtClean="0"/>
              <a:t>"Afghanistan's Web Site - Plant and Animal Life." Afghanistan's Web Site: Afghanistan | Afghan | Ø§ÙØºØ§Ù†Ø³ØªØ§Ù†. http://www.afghanistans.com/information/PlantAnimal.htm (accessed March 23, 2010).</a:t>
            </a:r>
          </a:p>
          <a:p>
            <a:r>
              <a:rPr lang="en-US" sz="1400" dirty="0" smtClean="0"/>
              <a:t>"Animal Info - Afghanistan." Endangered Animals - Rare, Threatened and Endangered animals &amp; mammals . http://www.animalinfo.org/country/afghanis.htm (accessed March 23, 2010).</a:t>
            </a:r>
          </a:p>
          <a:p>
            <a:r>
              <a:rPr lang="en-US" sz="1400" dirty="0" smtClean="0"/>
              <a:t>BBC News. "BBC News - Afghanistan country profile." BBC NEWS | News Front Page. http://news.bbc.co.uk/2/hi/south_asia/country_profiles/1162668.stm (accessed March 23, 2010).</a:t>
            </a:r>
          </a:p>
          <a:p>
            <a:r>
              <a:rPr lang="en-US" sz="1400" dirty="0" smtClean="0"/>
              <a:t>CIA, The. "The World </a:t>
            </a:r>
            <a:r>
              <a:rPr lang="en-US" sz="1400" dirty="0" err="1" smtClean="0"/>
              <a:t>Factbook</a:t>
            </a:r>
            <a:r>
              <a:rPr lang="en-US" sz="1400" dirty="0" smtClean="0"/>
              <a:t>." Afghanistan. https://www.cia.gov/library/publications/the-world-factbook/geos/af.html (accessed March 22, 2010).</a:t>
            </a:r>
          </a:p>
          <a:p>
            <a:r>
              <a:rPr lang="en-US" sz="1400" dirty="0" smtClean="0"/>
              <a:t>Daly, Catherine. "Clothing, </a:t>
            </a:r>
            <a:r>
              <a:rPr lang="en-US" sz="1400" dirty="0" err="1" smtClean="0"/>
              <a:t>Traditionalâ</a:t>
            </a:r>
            <a:r>
              <a:rPr lang="en-US" sz="1400" dirty="0" smtClean="0"/>
              <a:t>€”Afghanistan | Encyclopedia of Modern Asia Summary." BookRags.com: Book Summaries, Study Guides. http://www.bookrags.com/research/clothing-traditionalafghanistan-ema-02/ (accessed March 23, 2010</a:t>
            </a:r>
            <a:r>
              <a:rPr lang="en-US" sz="1400" dirty="0" smtClean="0"/>
              <a:t>).</a:t>
            </a:r>
          </a:p>
          <a:p>
            <a:r>
              <a:rPr lang="en-US" sz="1400" dirty="0" err="1" smtClean="0"/>
              <a:t>Nabil</a:t>
            </a:r>
            <a:r>
              <a:rPr lang="en-US" sz="1400" dirty="0" smtClean="0"/>
              <a:t>. "Afghanistan." The Community of Learners at EEV and TEAM. http://eev.liu.edu/KK/wallsthattalk/culturewalls/afg.htm (accessed March 23, 2010).</a:t>
            </a:r>
            <a:endParaRPr lang="en-US" sz="1400" dirty="0" smtClean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43434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Afghanistan is located in South Asia</a:t>
            </a:r>
            <a:endParaRPr lang="en-US" dirty="0"/>
          </a:p>
          <a:p>
            <a:r>
              <a:rPr lang="en-US" dirty="0" smtClean="0"/>
              <a:t>The landforms of Afghanistan are mountains, valleys, hills, and plains</a:t>
            </a:r>
          </a:p>
          <a:p>
            <a:r>
              <a:rPr lang="en-US" dirty="0" smtClean="0"/>
              <a:t>Natural Resources: oil, gasoline, petroleum, coal, copper, talc, barites, sulfur, lead, zinc, iron, ore, and salt</a:t>
            </a:r>
          </a:p>
          <a:p>
            <a:endParaRPr lang="en-US" dirty="0"/>
          </a:p>
        </p:txBody>
      </p:sp>
      <p:pic>
        <p:nvPicPr>
          <p:cNvPr id="5" name="Content Placeholder 4" descr="copper mine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477000" y="2895600"/>
            <a:ext cx="2384298" cy="1600200"/>
          </a:xfrm>
        </p:spPr>
      </p:pic>
      <p:pic>
        <p:nvPicPr>
          <p:cNvPr id="6" name="Picture 5" descr="khewra-salt-m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4724400"/>
            <a:ext cx="2463800" cy="1847850"/>
          </a:xfrm>
          <a:prstGeom prst="rect">
            <a:avLst/>
          </a:prstGeom>
        </p:spPr>
      </p:pic>
      <p:pic>
        <p:nvPicPr>
          <p:cNvPr id="9" name="Picture 8" descr="Mountains_in_Afghanist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1219200"/>
            <a:ext cx="2409290" cy="16002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Land cont…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42672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Water Systems</a:t>
            </a:r>
            <a:r>
              <a:rPr lang="en-US" dirty="0" smtClean="0"/>
              <a:t>:</a:t>
            </a:r>
          </a:p>
          <a:p>
            <a:r>
              <a:rPr lang="en-US" dirty="0" smtClean="0"/>
              <a:t>Afghanistan </a:t>
            </a:r>
            <a:r>
              <a:rPr lang="en-US" dirty="0" smtClean="0"/>
              <a:t>is divided into 4 regions; north, south, east, and west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south basin holds the majority of the country’s water</a:t>
            </a:r>
          </a:p>
          <a:p>
            <a:r>
              <a:rPr lang="en-US" dirty="0" smtClean="0"/>
              <a:t>There are many rivers that run through Afghanistan providing water to the people</a:t>
            </a:r>
            <a:endParaRPr lang="en-US" dirty="0"/>
          </a:p>
        </p:txBody>
      </p:sp>
      <p:pic>
        <p:nvPicPr>
          <p:cNvPr id="7" name="Content Placeholder 6" descr="cameroon_lobe_river_3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800600" y="4114800"/>
            <a:ext cx="3352800" cy="2491130"/>
          </a:xfrm>
        </p:spPr>
      </p:pic>
      <p:pic>
        <p:nvPicPr>
          <p:cNvPr id="8" name="Picture 7" descr="riv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1295400"/>
            <a:ext cx="3124200" cy="234939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Climate/Vegetation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4000"/>
            <a:ext cx="8839200" cy="5257800"/>
          </a:xfrm>
        </p:spPr>
        <p:txBody>
          <a:bodyPr/>
          <a:lstStyle/>
          <a:p>
            <a:r>
              <a:rPr lang="en-US" dirty="0" smtClean="0"/>
              <a:t>Temperature varies from -10 degrees Celsius in winter to 34 degrees Celsius in summer</a:t>
            </a:r>
          </a:p>
          <a:p>
            <a:r>
              <a:rPr lang="en-US" dirty="0" smtClean="0"/>
              <a:t>From the count in 1994, there are 123 species of animals in Afghanistan</a:t>
            </a:r>
          </a:p>
          <a:p>
            <a:r>
              <a:rPr lang="en-US" dirty="0" smtClean="0"/>
              <a:t>Some of these </a:t>
            </a:r>
            <a:r>
              <a:rPr lang="en-US" dirty="0" smtClean="0"/>
              <a:t>include: </a:t>
            </a:r>
            <a:r>
              <a:rPr lang="en-US" dirty="0" smtClean="0"/>
              <a:t>mice, bats, snow leopard, tiger, bears, fox, monkey, hedgehog, and porcupine</a:t>
            </a:r>
          </a:p>
          <a:p>
            <a:r>
              <a:rPr lang="en-US" dirty="0" smtClean="0"/>
              <a:t>Some of the common vegetation consists </a:t>
            </a:r>
            <a:r>
              <a:rPr lang="en-US" dirty="0" smtClean="0"/>
              <a:t>of: </a:t>
            </a:r>
            <a:r>
              <a:rPr lang="en-US" dirty="0" smtClean="0"/>
              <a:t>evergreens, oaks, locoweed, mimosa, sagebrush, and wormwood</a:t>
            </a:r>
            <a:endParaRPr lang="en-US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Hamid</a:t>
            </a:r>
            <a:r>
              <a:rPr lang="en-US" dirty="0" smtClean="0"/>
              <a:t> </a:t>
            </a:r>
            <a:r>
              <a:rPr lang="en-US" dirty="0" err="1" smtClean="0"/>
              <a:t>Karzai</a:t>
            </a:r>
            <a:r>
              <a:rPr lang="en-US" dirty="0" smtClean="0"/>
              <a:t> is the president of Afghanistan</a:t>
            </a:r>
          </a:p>
          <a:p>
            <a:r>
              <a:rPr lang="en-US" dirty="0" smtClean="0"/>
              <a:t>The first and second vice presidents </a:t>
            </a:r>
            <a:r>
              <a:rPr lang="en-US" dirty="0" smtClean="0"/>
              <a:t>are, </a:t>
            </a:r>
            <a:r>
              <a:rPr lang="en-US" dirty="0" smtClean="0"/>
              <a:t>in </a:t>
            </a:r>
            <a:r>
              <a:rPr lang="en-US" dirty="0" smtClean="0"/>
              <a:t>order: </a:t>
            </a:r>
            <a:r>
              <a:rPr lang="en-US" dirty="0" smtClean="0"/>
              <a:t>Mohammed </a:t>
            </a:r>
            <a:r>
              <a:rPr lang="en-US" dirty="0" err="1" smtClean="0"/>
              <a:t>Fahim</a:t>
            </a:r>
            <a:r>
              <a:rPr lang="en-US" dirty="0" smtClean="0"/>
              <a:t> Khan, and Abdul </a:t>
            </a:r>
            <a:r>
              <a:rPr lang="en-US" dirty="0" err="1" smtClean="0"/>
              <a:t>Karim</a:t>
            </a:r>
            <a:r>
              <a:rPr lang="en-US" dirty="0" smtClean="0"/>
              <a:t> </a:t>
            </a:r>
            <a:r>
              <a:rPr lang="en-US" dirty="0" err="1" smtClean="0"/>
              <a:t>Khalili</a:t>
            </a:r>
            <a:endParaRPr lang="en-US" dirty="0" smtClean="0"/>
          </a:p>
          <a:p>
            <a:r>
              <a:rPr lang="en-US" dirty="0" smtClean="0"/>
              <a:t>The government is an Islamic Republic</a:t>
            </a:r>
          </a:p>
          <a:p>
            <a:r>
              <a:rPr lang="en-US" dirty="0" smtClean="0"/>
              <a:t>The life expectancy is 44.4 years</a:t>
            </a:r>
          </a:p>
          <a:p>
            <a:r>
              <a:rPr lang="en-US" dirty="0" smtClean="0"/>
              <a:t>The population is 28,395,716 people as of July 2009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28600" y="2133600"/>
            <a:ext cx="4267200" cy="4724400"/>
          </a:xfrm>
        </p:spPr>
        <p:txBody>
          <a:bodyPr>
            <a:normAutofit/>
          </a:bodyPr>
          <a:lstStyle/>
          <a:p>
            <a:r>
              <a:rPr lang="en-US" sz="2500" dirty="0" smtClean="0"/>
              <a:t>The Battle of </a:t>
            </a:r>
            <a:r>
              <a:rPr lang="en-US" sz="2500" dirty="0" err="1" smtClean="0"/>
              <a:t>Ghuznee</a:t>
            </a:r>
            <a:r>
              <a:rPr lang="en-US" sz="2500" dirty="0" smtClean="0"/>
              <a:t> was the </a:t>
            </a:r>
            <a:r>
              <a:rPr lang="en-US" sz="2500" dirty="0" smtClean="0"/>
              <a:t>beginning of the first </a:t>
            </a:r>
            <a:r>
              <a:rPr lang="en-US" sz="2500" dirty="0" smtClean="0"/>
              <a:t>Afghan war</a:t>
            </a:r>
          </a:p>
          <a:p>
            <a:r>
              <a:rPr lang="en-US" sz="2500" dirty="0" smtClean="0"/>
              <a:t>The </a:t>
            </a:r>
            <a:r>
              <a:rPr lang="en-US" sz="2500" dirty="0" smtClean="0"/>
              <a:t>British and Indian soldiers of the Bengal and </a:t>
            </a:r>
            <a:r>
              <a:rPr lang="en-US" sz="2500" dirty="0" smtClean="0"/>
              <a:t>Bombay army, </a:t>
            </a:r>
            <a:r>
              <a:rPr lang="en-US" sz="2500" dirty="0" smtClean="0"/>
              <a:t>alon</a:t>
            </a:r>
            <a:r>
              <a:rPr lang="en-US" sz="2500" dirty="0" smtClean="0"/>
              <a:t>g with the</a:t>
            </a:r>
            <a:r>
              <a:rPr lang="en-US" sz="2500" dirty="0" smtClean="0"/>
              <a:t> </a:t>
            </a:r>
            <a:r>
              <a:rPr lang="en-US" sz="2500" dirty="0" smtClean="0"/>
              <a:t>army of Shah </a:t>
            </a:r>
            <a:r>
              <a:rPr lang="en-US" sz="2500" dirty="0" err="1" smtClean="0"/>
              <a:t>Shuja</a:t>
            </a:r>
            <a:r>
              <a:rPr lang="en-US" sz="2500" dirty="0" smtClean="0"/>
              <a:t> fought together against the Afghans of Dost </a:t>
            </a:r>
            <a:r>
              <a:rPr lang="en-US" sz="2500" dirty="0" smtClean="0"/>
              <a:t>Mohammed</a:t>
            </a:r>
          </a:p>
          <a:p>
            <a:r>
              <a:rPr lang="en-US" sz="2500" dirty="0" smtClean="0"/>
              <a:t>Outcome: The British and Indian army won</a:t>
            </a:r>
            <a:endParaRPr lang="en-US" sz="25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5800" y="2133600"/>
            <a:ext cx="4571999" cy="4724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1978-1992</a:t>
            </a:r>
          </a:p>
          <a:p>
            <a:r>
              <a:rPr lang="en-US" dirty="0" smtClean="0"/>
              <a:t>Anti-Communist Muslim Afghan guerrillas vs. Afghan government and Soviet</a:t>
            </a:r>
          </a:p>
          <a:p>
            <a:r>
              <a:rPr lang="en-US" dirty="0" smtClean="0"/>
              <a:t>The assassination of </a:t>
            </a:r>
            <a:r>
              <a:rPr lang="en-US" dirty="0" err="1" smtClean="0"/>
              <a:t>Sardar</a:t>
            </a:r>
            <a:r>
              <a:rPr lang="en-US" dirty="0" smtClean="0"/>
              <a:t> Muhammad </a:t>
            </a:r>
            <a:r>
              <a:rPr lang="en-US" dirty="0" err="1" smtClean="0"/>
              <a:t>Daud</a:t>
            </a:r>
            <a:r>
              <a:rPr lang="en-US" dirty="0" smtClean="0"/>
              <a:t> </a:t>
            </a:r>
            <a:r>
              <a:rPr lang="en-US" dirty="0" smtClean="0"/>
              <a:t>Khan made relations tight</a:t>
            </a:r>
          </a:p>
          <a:p>
            <a:r>
              <a:rPr lang="en-US" dirty="0" smtClean="0"/>
              <a:t>Because of another coup in 1979, there was an invasion of Soviet forces</a:t>
            </a:r>
          </a:p>
          <a:p>
            <a:r>
              <a:rPr lang="en-US" dirty="0" smtClean="0"/>
              <a:t>The war came to an end when the Afghan government collapsed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>
          <a:xfrm>
            <a:off x="609600" y="1524000"/>
            <a:ext cx="3886200" cy="640080"/>
          </a:xfrm>
        </p:spPr>
        <p:txBody>
          <a:bodyPr/>
          <a:lstStyle/>
          <a:p>
            <a:r>
              <a:rPr lang="en-US" dirty="0" smtClean="0"/>
              <a:t>Battle of </a:t>
            </a:r>
            <a:r>
              <a:rPr lang="en-US" dirty="0" err="1" smtClean="0"/>
              <a:t>Ghuznee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640080"/>
          </a:xfrm>
        </p:spPr>
        <p:txBody>
          <a:bodyPr/>
          <a:lstStyle/>
          <a:p>
            <a:r>
              <a:rPr lang="en-US" dirty="0" smtClean="0"/>
              <a:t>Afghanistan War</a:t>
            </a:r>
            <a:endParaRPr lang="en-US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major </a:t>
            </a:r>
            <a:r>
              <a:rPr lang="en-US" smtClean="0"/>
              <a:t>exports </a:t>
            </a:r>
            <a:r>
              <a:rPr lang="en-US" smtClean="0"/>
              <a:t>are: </a:t>
            </a:r>
            <a:r>
              <a:rPr lang="en-US" dirty="0" smtClean="0"/>
              <a:t>opium, fruits and nuts, </a:t>
            </a:r>
            <a:r>
              <a:rPr lang="en-US" dirty="0" err="1" smtClean="0"/>
              <a:t>handwoven</a:t>
            </a:r>
            <a:r>
              <a:rPr lang="en-US" dirty="0" smtClean="0"/>
              <a:t> carpets, wool, cotton, hides and pelts, and precious and semi-precious gems</a:t>
            </a:r>
          </a:p>
          <a:p>
            <a:r>
              <a:rPr lang="en-US" dirty="0" smtClean="0"/>
              <a:t>The percentage of the total population of Afghanistan that has the ability to read is 28.1</a:t>
            </a:r>
          </a:p>
          <a:p>
            <a:r>
              <a:rPr lang="en-US" dirty="0" smtClean="0"/>
              <a:t>The national currency of Afghanistan is Afghani</a:t>
            </a:r>
            <a:endParaRPr lang="en-US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54102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Traditional clothing for the women is </a:t>
            </a:r>
            <a:r>
              <a:rPr lang="en-US" sz="2800" dirty="0" err="1" smtClean="0"/>
              <a:t>kalaa</a:t>
            </a:r>
            <a:r>
              <a:rPr lang="en-US" sz="2800" dirty="0" smtClean="0"/>
              <a:t> Afghani (Afghan women’s dress) </a:t>
            </a:r>
          </a:p>
          <a:p>
            <a:r>
              <a:rPr lang="en-US" sz="2800" dirty="0" smtClean="0"/>
              <a:t>It consists of </a:t>
            </a:r>
            <a:r>
              <a:rPr lang="en-US" sz="2800" dirty="0" err="1" smtClean="0"/>
              <a:t>tombaan</a:t>
            </a:r>
            <a:r>
              <a:rPr lang="en-US" sz="2800" dirty="0" smtClean="0"/>
              <a:t> (pants), </a:t>
            </a:r>
            <a:r>
              <a:rPr lang="en-US" sz="2800" dirty="0" err="1" smtClean="0"/>
              <a:t>parahaan</a:t>
            </a:r>
            <a:r>
              <a:rPr lang="en-US" sz="2800" dirty="0" smtClean="0"/>
              <a:t> (overdress), </a:t>
            </a:r>
            <a:r>
              <a:rPr lang="en-US" sz="2800" dirty="0" err="1" smtClean="0"/>
              <a:t>chaadar</a:t>
            </a:r>
            <a:r>
              <a:rPr lang="en-US" sz="2800" dirty="0" smtClean="0"/>
              <a:t> (head covering), and </a:t>
            </a:r>
            <a:r>
              <a:rPr lang="en-US" sz="2800" dirty="0" err="1" smtClean="0"/>
              <a:t>payzaar</a:t>
            </a:r>
            <a:r>
              <a:rPr lang="en-US" sz="2800" dirty="0" smtClean="0"/>
              <a:t> (footwear)</a:t>
            </a:r>
          </a:p>
          <a:p>
            <a:r>
              <a:rPr lang="en-US" sz="2800" dirty="0" smtClean="0"/>
              <a:t>Traditional clothing for the men is </a:t>
            </a:r>
            <a:r>
              <a:rPr lang="en-US" sz="2800" dirty="0" err="1" smtClean="0"/>
              <a:t>tombaan</a:t>
            </a:r>
            <a:r>
              <a:rPr lang="en-US" sz="2800" dirty="0" smtClean="0"/>
              <a:t>, </a:t>
            </a:r>
            <a:r>
              <a:rPr lang="en-US" sz="2800" dirty="0" err="1" smtClean="0"/>
              <a:t>payraan</a:t>
            </a:r>
            <a:r>
              <a:rPr lang="en-US" sz="2800" dirty="0" smtClean="0"/>
              <a:t> (</a:t>
            </a:r>
            <a:r>
              <a:rPr lang="en-US" sz="2800" dirty="0" err="1" smtClean="0"/>
              <a:t>overshirt</a:t>
            </a:r>
            <a:r>
              <a:rPr lang="en-US" sz="2800" dirty="0" smtClean="0"/>
              <a:t>), </a:t>
            </a:r>
            <a:r>
              <a:rPr lang="en-US" sz="2800" dirty="0" err="1" smtClean="0"/>
              <a:t>kullaa</a:t>
            </a:r>
            <a:r>
              <a:rPr lang="en-US" sz="2800" dirty="0" smtClean="0"/>
              <a:t> (hat or cap), and </a:t>
            </a:r>
            <a:r>
              <a:rPr lang="en-US" sz="2800" dirty="0" err="1" smtClean="0"/>
              <a:t>payzaar</a:t>
            </a:r>
            <a:endParaRPr lang="en-US" sz="2800" dirty="0" smtClean="0"/>
          </a:p>
          <a:p>
            <a:r>
              <a:rPr lang="en-US" sz="2800" dirty="0" smtClean="0"/>
              <a:t>In the cold, men often wear a </a:t>
            </a:r>
            <a:r>
              <a:rPr lang="en-US" sz="2800" dirty="0" err="1" smtClean="0"/>
              <a:t>waaskaat</a:t>
            </a:r>
            <a:r>
              <a:rPr lang="en-US" sz="2800" dirty="0" smtClean="0"/>
              <a:t> (vest), </a:t>
            </a:r>
            <a:r>
              <a:rPr lang="en-US" sz="2800" dirty="0" err="1" smtClean="0"/>
              <a:t>pokool</a:t>
            </a:r>
            <a:r>
              <a:rPr lang="en-US" sz="2800" dirty="0" smtClean="0"/>
              <a:t> (hat), and </a:t>
            </a:r>
            <a:r>
              <a:rPr lang="en-US" sz="2800" dirty="0" err="1" smtClean="0"/>
              <a:t>shaal</a:t>
            </a:r>
            <a:r>
              <a:rPr lang="en-US" sz="2800" dirty="0" smtClean="0"/>
              <a:t> (shawl) along with the basic items</a:t>
            </a:r>
          </a:p>
          <a:p>
            <a:r>
              <a:rPr lang="en-US" sz="2800" dirty="0" smtClean="0"/>
              <a:t>Dari, Pashto, Uzbek, and </a:t>
            </a:r>
            <a:r>
              <a:rPr lang="en-US" sz="2800" dirty="0" err="1" smtClean="0"/>
              <a:t>Turkman</a:t>
            </a:r>
            <a:r>
              <a:rPr lang="en-US" sz="2800" dirty="0" smtClean="0"/>
              <a:t> make up the majority of the languages spoken in Afghanistan</a:t>
            </a:r>
          </a:p>
          <a:p>
            <a:r>
              <a:rPr lang="en-US" sz="2800" dirty="0" smtClean="0"/>
              <a:t>The most practiced religions are Sunni Muslim and </a:t>
            </a:r>
            <a:r>
              <a:rPr lang="en-US" sz="2800" dirty="0" err="1" smtClean="0"/>
              <a:t>Shia</a:t>
            </a:r>
            <a:r>
              <a:rPr lang="en-US" sz="2800" dirty="0" smtClean="0"/>
              <a:t> Muslim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/>
              <a:t>Places to Visit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49530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The Bolan pass</a:t>
            </a:r>
          </a:p>
          <a:p>
            <a:pPr>
              <a:buNone/>
            </a:pPr>
            <a:endParaRPr lang="en-US" dirty="0" smtClean="0"/>
          </a:p>
          <a:p>
            <a:pPr lvl="5"/>
            <a:r>
              <a:rPr lang="en-US" sz="2800" dirty="0" smtClean="0"/>
              <a:t>Mosque</a:t>
            </a:r>
          </a:p>
          <a:p>
            <a:pPr>
              <a:buNone/>
            </a:pPr>
            <a:endParaRPr lang="en-US" dirty="0" smtClean="0"/>
          </a:p>
          <a:p>
            <a:pPr lvl="2"/>
            <a:r>
              <a:rPr lang="en-US" sz="2800" dirty="0" smtClean="0"/>
              <a:t>Mausoleum of </a:t>
            </a:r>
            <a:r>
              <a:rPr lang="en-US" sz="2800" dirty="0" err="1" smtClean="0"/>
              <a:t>Timur</a:t>
            </a:r>
            <a:r>
              <a:rPr lang="en-US" sz="2800" dirty="0" smtClean="0"/>
              <a:t> Shah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Hindu Kush</a:t>
            </a:r>
          </a:p>
          <a:p>
            <a:endParaRPr lang="en-US" sz="2800" dirty="0"/>
          </a:p>
          <a:p>
            <a:endParaRPr lang="en-US" dirty="0" smtClean="0"/>
          </a:p>
          <a:p>
            <a:pPr lvl="4">
              <a:buFont typeface="Arial" pitchFamily="34" charset="0"/>
              <a:buChar char="•"/>
            </a:pPr>
            <a:r>
              <a:rPr lang="en-US" sz="2800" dirty="0" err="1" smtClean="0"/>
              <a:t>Bamiyan</a:t>
            </a:r>
            <a:endParaRPr lang="en-US" sz="2800" dirty="0"/>
          </a:p>
        </p:txBody>
      </p:sp>
      <p:pic>
        <p:nvPicPr>
          <p:cNvPr id="5" name="Content Placeholder 4" descr="Bamiyan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5334000"/>
            <a:ext cx="2474335" cy="1371600"/>
          </a:xfrm>
        </p:spPr>
      </p:pic>
      <p:pic>
        <p:nvPicPr>
          <p:cNvPr id="6" name="Picture 5" descr="mosq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609600"/>
            <a:ext cx="1446350" cy="2170902"/>
          </a:xfrm>
          <a:prstGeom prst="rect">
            <a:avLst/>
          </a:prstGeom>
        </p:spPr>
      </p:pic>
      <p:pic>
        <p:nvPicPr>
          <p:cNvPr id="7" name="Picture 6" descr="mausoleu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2971800"/>
            <a:ext cx="2438400" cy="1591056"/>
          </a:xfrm>
          <a:prstGeom prst="rect">
            <a:avLst/>
          </a:prstGeom>
        </p:spPr>
      </p:pic>
      <p:pic>
        <p:nvPicPr>
          <p:cNvPr id="8" name="Picture 7" descr="hindu kus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19400" y="4419600"/>
            <a:ext cx="1778000" cy="1333500"/>
          </a:xfrm>
          <a:prstGeom prst="rect">
            <a:avLst/>
          </a:prstGeom>
        </p:spPr>
      </p:pic>
      <p:pic>
        <p:nvPicPr>
          <p:cNvPr id="9" name="Picture 8" descr="bolan-pas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" y="1828800"/>
            <a:ext cx="1219200" cy="179955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rot="5400000">
            <a:off x="1524000" y="1828800"/>
            <a:ext cx="304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810000" y="2057400"/>
            <a:ext cx="609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181600" y="37338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828800" y="5029200"/>
            <a:ext cx="838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886200" y="63246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647</TotalTime>
  <Words>761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Median</vt:lpstr>
      <vt:lpstr>Office Theme</vt:lpstr>
      <vt:lpstr>Afghanistan</vt:lpstr>
      <vt:lpstr>The Land</vt:lpstr>
      <vt:lpstr>The Land cont…</vt:lpstr>
      <vt:lpstr>Climate/Vegetation</vt:lpstr>
      <vt:lpstr>Government</vt:lpstr>
      <vt:lpstr>History</vt:lpstr>
      <vt:lpstr>Economy</vt:lpstr>
      <vt:lpstr>Culture</vt:lpstr>
      <vt:lpstr>Places to Visit</vt:lpstr>
      <vt:lpstr>Works Cited</vt:lpstr>
    </vt:vector>
  </TitlesOfParts>
  <Company>Pressley Ridge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Afghanistan</dc:title>
  <dc:creator> </dc:creator>
  <cp:lastModifiedBy> </cp:lastModifiedBy>
  <cp:revision>6</cp:revision>
  <dcterms:created xsi:type="dcterms:W3CDTF">2010-03-22T14:37:32Z</dcterms:created>
  <dcterms:modified xsi:type="dcterms:W3CDTF">2010-03-23T16:27:48Z</dcterms:modified>
</cp:coreProperties>
</file>